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6" r:id="rId5"/>
    <p:sldId id="259" r:id="rId6"/>
    <p:sldId id="261" r:id="rId7"/>
    <p:sldId id="263" r:id="rId8"/>
    <p:sldId id="268" r:id="rId9"/>
    <p:sldId id="267" r:id="rId10"/>
    <p:sldId id="262" r:id="rId11"/>
    <p:sldId id="265" r:id="rId12"/>
    <p:sldId id="260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49"/>
    <p:restoredTop sz="94674"/>
  </p:normalViewPr>
  <p:slideViewPr>
    <p:cSldViewPr snapToGrid="0" snapToObjects="1" showGuides="1">
      <p:cViewPr varScale="1">
        <p:scale>
          <a:sx n="114" d="100"/>
          <a:sy n="114" d="100"/>
        </p:scale>
        <p:origin x="7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yler Tucker" userId="ac03522527ff7bbd" providerId="LiveId" clId="{019FD037-381E-4894-AD20-C19465E6C8C0}"/>
    <pc:docChg chg="undo custSel addSld modSld sldOrd">
      <pc:chgData name="Tyler Tucker" userId="ac03522527ff7bbd" providerId="LiveId" clId="{019FD037-381E-4894-AD20-C19465E6C8C0}" dt="2018-01-29T03:44:09.787" v="1237" actId="1076"/>
      <pc:docMkLst>
        <pc:docMk/>
      </pc:docMkLst>
      <pc:sldChg chg="modSp">
        <pc:chgData name="Tyler Tucker" userId="ac03522527ff7bbd" providerId="LiveId" clId="{019FD037-381E-4894-AD20-C19465E6C8C0}" dt="2018-01-29T02:53:17.434" v="94" actId="2711"/>
        <pc:sldMkLst>
          <pc:docMk/>
          <pc:sldMk cId="2934835895" sldId="256"/>
        </pc:sldMkLst>
        <pc:spChg chg="mod">
          <ac:chgData name="Tyler Tucker" userId="ac03522527ff7bbd" providerId="LiveId" clId="{019FD037-381E-4894-AD20-C19465E6C8C0}" dt="2018-01-29T02:53:17.434" v="94" actId="2711"/>
          <ac:spMkLst>
            <pc:docMk/>
            <pc:sldMk cId="2934835895" sldId="256"/>
            <ac:spMk id="2" creationId="{00000000-0000-0000-0000-000000000000}"/>
          </ac:spMkLst>
        </pc:spChg>
        <pc:spChg chg="mod">
          <ac:chgData name="Tyler Tucker" userId="ac03522527ff7bbd" providerId="LiveId" clId="{019FD037-381E-4894-AD20-C19465E6C8C0}" dt="2018-01-29T02:53:12.340" v="93" actId="2711"/>
          <ac:spMkLst>
            <pc:docMk/>
            <pc:sldMk cId="2934835895" sldId="256"/>
            <ac:spMk id="5" creationId="{00000000-0000-0000-0000-000000000000}"/>
          </ac:spMkLst>
        </pc:spChg>
      </pc:sldChg>
      <pc:sldChg chg="modSp">
        <pc:chgData name="Tyler Tucker" userId="ac03522527ff7bbd" providerId="LiveId" clId="{019FD037-381E-4894-AD20-C19465E6C8C0}" dt="2018-01-29T02:58:15.599" v="133" actId="12"/>
        <pc:sldMkLst>
          <pc:docMk/>
          <pc:sldMk cId="1836393213" sldId="257"/>
        </pc:sldMkLst>
        <pc:spChg chg="mod">
          <ac:chgData name="Tyler Tucker" userId="ac03522527ff7bbd" providerId="LiveId" clId="{019FD037-381E-4894-AD20-C19465E6C8C0}" dt="2018-01-29T02:53:30.563" v="96" actId="2711"/>
          <ac:spMkLst>
            <pc:docMk/>
            <pc:sldMk cId="1836393213" sldId="257"/>
            <ac:spMk id="2" creationId="{00000000-0000-0000-0000-000000000000}"/>
          </ac:spMkLst>
        </pc:spChg>
        <pc:spChg chg="mod">
          <ac:chgData name="Tyler Tucker" userId="ac03522527ff7bbd" providerId="LiveId" clId="{019FD037-381E-4894-AD20-C19465E6C8C0}" dt="2018-01-29T02:58:15.599" v="133" actId="12"/>
          <ac:spMkLst>
            <pc:docMk/>
            <pc:sldMk cId="1836393213" sldId="257"/>
            <ac:spMk id="3" creationId="{00000000-0000-0000-0000-000000000000}"/>
          </ac:spMkLst>
        </pc:spChg>
      </pc:sldChg>
      <pc:sldChg chg="modSp">
        <pc:chgData name="Tyler Tucker" userId="ac03522527ff7bbd" providerId="LiveId" clId="{019FD037-381E-4894-AD20-C19465E6C8C0}" dt="2018-01-29T02:58:33.657" v="134" actId="12"/>
        <pc:sldMkLst>
          <pc:docMk/>
          <pc:sldMk cId="3734184201" sldId="258"/>
        </pc:sldMkLst>
        <pc:spChg chg="mod">
          <ac:chgData name="Tyler Tucker" userId="ac03522527ff7bbd" providerId="LiveId" clId="{019FD037-381E-4894-AD20-C19465E6C8C0}" dt="2018-01-29T02:53:37.373" v="97" actId="2711"/>
          <ac:spMkLst>
            <pc:docMk/>
            <pc:sldMk cId="3734184201" sldId="258"/>
            <ac:spMk id="2" creationId="{00000000-0000-0000-0000-000000000000}"/>
          </ac:spMkLst>
        </pc:spChg>
        <pc:spChg chg="mod">
          <ac:chgData name="Tyler Tucker" userId="ac03522527ff7bbd" providerId="LiveId" clId="{019FD037-381E-4894-AD20-C19465E6C8C0}" dt="2018-01-29T02:58:33.657" v="134" actId="12"/>
          <ac:spMkLst>
            <pc:docMk/>
            <pc:sldMk cId="3734184201" sldId="258"/>
            <ac:spMk id="3" creationId="{00000000-0000-0000-0000-000000000000}"/>
          </ac:spMkLst>
        </pc:spChg>
      </pc:sldChg>
      <pc:sldChg chg="modSp setBg">
        <pc:chgData name="Tyler Tucker" userId="ac03522527ff7bbd" providerId="LiveId" clId="{019FD037-381E-4894-AD20-C19465E6C8C0}" dt="2018-01-29T03:17:58.118" v="467"/>
        <pc:sldMkLst>
          <pc:docMk/>
          <pc:sldMk cId="3870206544" sldId="259"/>
        </pc:sldMkLst>
        <pc:spChg chg="mod">
          <ac:chgData name="Tyler Tucker" userId="ac03522527ff7bbd" providerId="LiveId" clId="{019FD037-381E-4894-AD20-C19465E6C8C0}" dt="2018-01-29T02:53:55.032" v="99" actId="2711"/>
          <ac:spMkLst>
            <pc:docMk/>
            <pc:sldMk cId="3870206544" sldId="259"/>
            <ac:spMk id="2" creationId="{00000000-0000-0000-0000-000000000000}"/>
          </ac:spMkLst>
        </pc:spChg>
        <pc:picChg chg="mod">
          <ac:chgData name="Tyler Tucker" userId="ac03522527ff7bbd" providerId="LiveId" clId="{019FD037-381E-4894-AD20-C19465E6C8C0}" dt="2018-01-29T03:17:58.118" v="467"/>
          <ac:picMkLst>
            <pc:docMk/>
            <pc:sldMk cId="3870206544" sldId="259"/>
            <ac:picMk id="6" creationId="{00000000-0000-0000-0000-000000000000}"/>
          </ac:picMkLst>
        </pc:picChg>
      </pc:sldChg>
      <pc:sldChg chg="modSp ord">
        <pc:chgData name="Tyler Tucker" userId="ac03522527ff7bbd" providerId="LiveId" clId="{019FD037-381E-4894-AD20-C19465E6C8C0}" dt="2018-01-29T03:24:36.136" v="484"/>
        <pc:sldMkLst>
          <pc:docMk/>
          <pc:sldMk cId="357365665" sldId="260"/>
        </pc:sldMkLst>
        <pc:spChg chg="mod">
          <ac:chgData name="Tyler Tucker" userId="ac03522527ff7bbd" providerId="LiveId" clId="{019FD037-381E-4894-AD20-C19465E6C8C0}" dt="2018-01-29T02:54:05.750" v="101" actId="2711"/>
          <ac:spMkLst>
            <pc:docMk/>
            <pc:sldMk cId="357365665" sldId="260"/>
            <ac:spMk id="2" creationId="{00000000-0000-0000-0000-000000000000}"/>
          </ac:spMkLst>
        </pc:spChg>
        <pc:spChg chg="mod">
          <ac:chgData name="Tyler Tucker" userId="ac03522527ff7bbd" providerId="LiveId" clId="{019FD037-381E-4894-AD20-C19465E6C8C0}" dt="2018-01-29T02:58:00.940" v="131" actId="12"/>
          <ac:spMkLst>
            <pc:docMk/>
            <pc:sldMk cId="357365665" sldId="260"/>
            <ac:spMk id="3" creationId="{00000000-0000-0000-0000-000000000000}"/>
          </ac:spMkLst>
        </pc:spChg>
      </pc:sldChg>
      <pc:sldChg chg="modSp setBg">
        <pc:chgData name="Tyler Tucker" userId="ac03522527ff7bbd" providerId="LiveId" clId="{019FD037-381E-4894-AD20-C19465E6C8C0}" dt="2018-01-29T02:52:59.189" v="92" actId="2711"/>
        <pc:sldMkLst>
          <pc:docMk/>
          <pc:sldMk cId="748154578" sldId="261"/>
        </pc:sldMkLst>
        <pc:spChg chg="mod">
          <ac:chgData name="Tyler Tucker" userId="ac03522527ff7bbd" providerId="LiveId" clId="{019FD037-381E-4894-AD20-C19465E6C8C0}" dt="2018-01-29T02:52:59.189" v="92" actId="2711"/>
          <ac:spMkLst>
            <pc:docMk/>
            <pc:sldMk cId="748154578" sldId="261"/>
            <ac:spMk id="13" creationId="{00000000-0000-0000-0000-000000000000}"/>
          </ac:spMkLst>
        </pc:spChg>
      </pc:sldChg>
      <pc:sldChg chg="addSp modSp">
        <pc:chgData name="Tyler Tucker" userId="ac03522527ff7bbd" providerId="LiveId" clId="{019FD037-381E-4894-AD20-C19465E6C8C0}" dt="2018-01-29T03:44:09.787" v="1237" actId="1076"/>
        <pc:sldMkLst>
          <pc:docMk/>
          <pc:sldMk cId="88904313" sldId="262"/>
        </pc:sldMkLst>
        <pc:spChg chg="mod ord">
          <ac:chgData name="Tyler Tucker" userId="ac03522527ff7bbd" providerId="LiveId" clId="{019FD037-381E-4894-AD20-C19465E6C8C0}" dt="2018-01-29T02:44:27.875" v="18" actId="2711"/>
          <ac:spMkLst>
            <pc:docMk/>
            <pc:sldMk cId="88904313" sldId="262"/>
            <ac:spMk id="2" creationId="{00000000-0000-0000-0000-000000000000}"/>
          </ac:spMkLst>
        </pc:spChg>
        <pc:spChg chg="mod">
          <ac:chgData name="Tyler Tucker" userId="ac03522527ff7bbd" providerId="LiveId" clId="{019FD037-381E-4894-AD20-C19465E6C8C0}" dt="2018-01-29T03:44:09.787" v="1237" actId="1076"/>
          <ac:spMkLst>
            <pc:docMk/>
            <pc:sldMk cId="88904313" sldId="262"/>
            <ac:spMk id="3" creationId="{00000000-0000-0000-0000-000000000000}"/>
          </ac:spMkLst>
        </pc:spChg>
        <pc:spChg chg="add mod ord">
          <ac:chgData name="Tyler Tucker" userId="ac03522527ff7bbd" providerId="LiveId" clId="{019FD037-381E-4894-AD20-C19465E6C8C0}" dt="2018-01-29T03:00:58.166" v="139" actId="1076"/>
          <ac:spMkLst>
            <pc:docMk/>
            <pc:sldMk cId="88904313" sldId="262"/>
            <ac:spMk id="4" creationId="{0DC6E73F-7D76-45E6-9F4A-B3BA107EF361}"/>
          </ac:spMkLst>
        </pc:spChg>
        <pc:spChg chg="mod">
          <ac:chgData name="Tyler Tucker" userId="ac03522527ff7bbd" providerId="LiveId" clId="{019FD037-381E-4894-AD20-C19465E6C8C0}" dt="2018-01-29T03:43:25.848" v="1233" actId="1076"/>
          <ac:spMkLst>
            <pc:docMk/>
            <pc:sldMk cId="88904313" sldId="262"/>
            <ac:spMk id="5" creationId="{00000000-0000-0000-0000-000000000000}"/>
          </ac:spMkLst>
        </pc:spChg>
        <pc:spChg chg="mod">
          <ac:chgData name="Tyler Tucker" userId="ac03522527ff7bbd" providerId="LiveId" clId="{019FD037-381E-4894-AD20-C19465E6C8C0}" dt="2018-01-29T02:43:01.765" v="9"/>
          <ac:spMkLst>
            <pc:docMk/>
            <pc:sldMk cId="88904313" sldId="262"/>
            <ac:spMk id="6" creationId="{00000000-0000-0000-0000-000000000000}"/>
          </ac:spMkLst>
        </pc:spChg>
        <pc:spChg chg="mod">
          <ac:chgData name="Tyler Tucker" userId="ac03522527ff7bbd" providerId="LiveId" clId="{019FD037-381E-4894-AD20-C19465E6C8C0}" dt="2018-01-29T03:42:59.821" v="1228" actId="1076"/>
          <ac:spMkLst>
            <pc:docMk/>
            <pc:sldMk cId="88904313" sldId="262"/>
            <ac:spMk id="7" creationId="{00000000-0000-0000-0000-000000000000}"/>
          </ac:spMkLst>
        </pc:spChg>
        <pc:spChg chg="add mod">
          <ac:chgData name="Tyler Tucker" userId="ac03522527ff7bbd" providerId="LiveId" clId="{019FD037-381E-4894-AD20-C19465E6C8C0}" dt="2018-01-29T03:02:01.108" v="153" actId="1076"/>
          <ac:spMkLst>
            <pc:docMk/>
            <pc:sldMk cId="88904313" sldId="262"/>
            <ac:spMk id="8" creationId="{F6BEE15A-824A-447F-B156-D41D89D78741}"/>
          </ac:spMkLst>
        </pc:spChg>
      </pc:sldChg>
      <pc:sldChg chg="modSp setBg">
        <pc:chgData name="Tyler Tucker" userId="ac03522527ff7bbd" providerId="LiveId" clId="{019FD037-381E-4894-AD20-C19465E6C8C0}" dt="2018-01-29T03:18:22.103" v="469"/>
        <pc:sldMkLst>
          <pc:docMk/>
          <pc:sldMk cId="858986753" sldId="263"/>
        </pc:sldMkLst>
        <pc:spChg chg="mod">
          <ac:chgData name="Tyler Tucker" userId="ac03522527ff7bbd" providerId="LiveId" clId="{019FD037-381E-4894-AD20-C19465E6C8C0}" dt="2018-01-29T02:54:01.135" v="100" actId="2711"/>
          <ac:spMkLst>
            <pc:docMk/>
            <pc:sldMk cId="858986753" sldId="263"/>
            <ac:spMk id="15" creationId="{00000000-0000-0000-0000-000000000000}"/>
          </ac:spMkLst>
        </pc:spChg>
        <pc:picChg chg="mod">
          <ac:chgData name="Tyler Tucker" userId="ac03522527ff7bbd" providerId="LiveId" clId="{019FD037-381E-4894-AD20-C19465E6C8C0}" dt="2018-01-29T03:18:22.103" v="469"/>
          <ac:picMkLst>
            <pc:docMk/>
            <pc:sldMk cId="858986753" sldId="263"/>
            <ac:picMk id="13" creationId="{00000000-0000-0000-0000-000000000000}"/>
          </ac:picMkLst>
        </pc:picChg>
      </pc:sldChg>
      <pc:sldChg chg="modSp">
        <pc:chgData name="Tyler Tucker" userId="ac03522527ff7bbd" providerId="LiveId" clId="{019FD037-381E-4894-AD20-C19465E6C8C0}" dt="2018-01-29T02:57:18.934" v="130" actId="12"/>
        <pc:sldMkLst>
          <pc:docMk/>
          <pc:sldMk cId="1920531700" sldId="264"/>
        </pc:sldMkLst>
        <pc:spChg chg="mod">
          <ac:chgData name="Tyler Tucker" userId="ac03522527ff7bbd" providerId="LiveId" clId="{019FD037-381E-4894-AD20-C19465E6C8C0}" dt="2018-01-29T02:54:23.902" v="103" actId="2711"/>
          <ac:spMkLst>
            <pc:docMk/>
            <pc:sldMk cId="1920531700" sldId="264"/>
            <ac:spMk id="2" creationId="{00000000-0000-0000-0000-000000000000}"/>
          </ac:spMkLst>
        </pc:spChg>
        <pc:spChg chg="mod">
          <ac:chgData name="Tyler Tucker" userId="ac03522527ff7bbd" providerId="LiveId" clId="{019FD037-381E-4894-AD20-C19465E6C8C0}" dt="2018-01-29T02:57:18.934" v="130" actId="12"/>
          <ac:spMkLst>
            <pc:docMk/>
            <pc:sldMk cId="1920531700" sldId="264"/>
            <ac:spMk id="3" creationId="{00000000-0000-0000-0000-000000000000}"/>
          </ac:spMkLst>
        </pc:spChg>
      </pc:sldChg>
      <pc:sldChg chg="addSp delSp modSp add setBg">
        <pc:chgData name="Tyler Tucker" userId="ac03522527ff7bbd" providerId="LiveId" clId="{019FD037-381E-4894-AD20-C19465E6C8C0}" dt="2018-01-29T03:02:09.269" v="154"/>
        <pc:sldMkLst>
          <pc:docMk/>
          <pc:sldMk cId="155804571" sldId="265"/>
        </pc:sldMkLst>
        <pc:spChg chg="del">
          <ac:chgData name="Tyler Tucker" userId="ac03522527ff7bbd" providerId="LiveId" clId="{019FD037-381E-4894-AD20-C19465E6C8C0}" dt="2018-01-29T02:45:34.240" v="23" actId="478"/>
          <ac:spMkLst>
            <pc:docMk/>
            <pc:sldMk cId="155804571" sldId="265"/>
            <ac:spMk id="2" creationId="{672A86A5-E35D-439E-9F5D-1B6E084241B2}"/>
          </ac:spMkLst>
        </pc:spChg>
        <pc:spChg chg="del">
          <ac:chgData name="Tyler Tucker" userId="ac03522527ff7bbd" providerId="LiveId" clId="{019FD037-381E-4894-AD20-C19465E6C8C0}" dt="2018-01-29T02:50:11.864" v="46" actId="931"/>
          <ac:spMkLst>
            <pc:docMk/>
            <pc:sldMk cId="155804571" sldId="265"/>
            <ac:spMk id="3" creationId="{24F1943C-A432-4893-AA94-CEC1C9B0976F}"/>
          </ac:spMkLst>
        </pc:spChg>
        <pc:spChg chg="add mod">
          <ac:chgData name="Tyler Tucker" userId="ac03522527ff7bbd" providerId="LiveId" clId="{019FD037-381E-4894-AD20-C19465E6C8C0}" dt="2018-01-29T02:49:01.790" v="32" actId="1076"/>
          <ac:spMkLst>
            <pc:docMk/>
            <pc:sldMk cId="155804571" sldId="265"/>
            <ac:spMk id="4" creationId="{31015317-AF74-435A-ABF4-4F3BEE30B750}"/>
          </ac:spMkLst>
        </pc:spChg>
        <pc:spChg chg="add mod">
          <ac:chgData name="Tyler Tucker" userId="ac03522527ff7bbd" providerId="LiveId" clId="{019FD037-381E-4894-AD20-C19465E6C8C0}" dt="2018-01-29T02:49:01.790" v="32" actId="1076"/>
          <ac:spMkLst>
            <pc:docMk/>
            <pc:sldMk cId="155804571" sldId="265"/>
            <ac:spMk id="5" creationId="{4C97263B-9C25-4F6B-A211-ABDEDE18A208}"/>
          </ac:spMkLst>
        </pc:spChg>
        <pc:spChg chg="add mod">
          <ac:chgData name="Tyler Tucker" userId="ac03522527ff7bbd" providerId="LiveId" clId="{019FD037-381E-4894-AD20-C19465E6C8C0}" dt="2018-01-29T02:49:13.166" v="45" actId="20577"/>
          <ac:spMkLst>
            <pc:docMk/>
            <pc:sldMk cId="155804571" sldId="265"/>
            <ac:spMk id="6" creationId="{0947B155-A0D8-477D-A471-09E95DADE736}"/>
          </ac:spMkLst>
        </pc:spChg>
        <pc:spChg chg="add">
          <ac:chgData name="Tyler Tucker" userId="ac03522527ff7bbd" providerId="LiveId" clId="{019FD037-381E-4894-AD20-C19465E6C8C0}" dt="2018-01-29T03:02:09.269" v="154"/>
          <ac:spMkLst>
            <pc:docMk/>
            <pc:sldMk cId="155804571" sldId="265"/>
            <ac:spMk id="9" creationId="{04618726-0820-485E-9037-D1DEE993EB05}"/>
          </ac:spMkLst>
        </pc:spChg>
        <pc:picChg chg="add mod">
          <ac:chgData name="Tyler Tucker" userId="ac03522527ff7bbd" providerId="LiveId" clId="{019FD037-381E-4894-AD20-C19465E6C8C0}" dt="2018-01-29T02:50:31.277" v="48" actId="14100"/>
          <ac:picMkLst>
            <pc:docMk/>
            <pc:sldMk cId="155804571" sldId="265"/>
            <ac:picMk id="8" creationId="{E3AF957E-35AF-4658-BD4B-A00F749E8032}"/>
          </ac:picMkLst>
        </pc:picChg>
      </pc:sldChg>
      <pc:sldChg chg="addSp modSp add mod setBg">
        <pc:chgData name="Tyler Tucker" userId="ac03522527ff7bbd" providerId="LiveId" clId="{019FD037-381E-4894-AD20-C19465E6C8C0}" dt="2018-01-29T03:38:13.608" v="1177"/>
        <pc:sldMkLst>
          <pc:docMk/>
          <pc:sldMk cId="548647547" sldId="266"/>
        </pc:sldMkLst>
        <pc:spChg chg="mod">
          <ac:chgData name="Tyler Tucker" userId="ac03522527ff7bbd" providerId="LiveId" clId="{019FD037-381E-4894-AD20-C19465E6C8C0}" dt="2018-01-29T03:37:29.621" v="1151" actId="20577"/>
          <ac:spMkLst>
            <pc:docMk/>
            <pc:sldMk cId="548647547" sldId="266"/>
            <ac:spMk id="2" creationId="{DE6184CE-DF21-427C-8917-1F5268ADF6B5}"/>
          </ac:spMkLst>
        </pc:spChg>
        <pc:spChg chg="mod">
          <ac:chgData name="Tyler Tucker" userId="ac03522527ff7bbd" providerId="LiveId" clId="{019FD037-381E-4894-AD20-C19465E6C8C0}" dt="2018-01-29T03:38:13.608" v="1177"/>
          <ac:spMkLst>
            <pc:docMk/>
            <pc:sldMk cId="548647547" sldId="266"/>
            <ac:spMk id="3" creationId="{D10CA747-ED7D-4D6F-A5C3-11FF25B8C7F5}"/>
          </ac:spMkLst>
        </pc:spChg>
        <pc:spChg chg="add">
          <ac:chgData name="Tyler Tucker" userId="ac03522527ff7bbd" providerId="LiveId" clId="{019FD037-381E-4894-AD20-C19465E6C8C0}" dt="2018-01-29T03:11:37.487" v="230" actId="26606"/>
          <ac:spMkLst>
            <pc:docMk/>
            <pc:sldMk cId="548647547" sldId="266"/>
            <ac:spMk id="8" creationId="{8CE06232-69FD-453D-8EB2-706087A9021A}"/>
          </ac:spMkLst>
        </pc:spChg>
      </pc:sldChg>
      <pc:sldChg chg="addSp modSp add mod setBg">
        <pc:chgData name="Tyler Tucker" userId="ac03522527ff7bbd" providerId="LiveId" clId="{019FD037-381E-4894-AD20-C19465E6C8C0}" dt="2018-01-29T03:30:10.223" v="853" actId="20577"/>
        <pc:sldMkLst>
          <pc:docMk/>
          <pc:sldMk cId="2539716864" sldId="267"/>
        </pc:sldMkLst>
        <pc:spChg chg="mod">
          <ac:chgData name="Tyler Tucker" userId="ac03522527ff7bbd" providerId="LiveId" clId="{019FD037-381E-4894-AD20-C19465E6C8C0}" dt="2018-01-29T03:29:21.613" v="818" actId="26606"/>
          <ac:spMkLst>
            <pc:docMk/>
            <pc:sldMk cId="2539716864" sldId="267"/>
            <ac:spMk id="2" creationId="{A6D4AE95-CDB5-4DF7-98E0-D2EC1661CBB5}"/>
          </ac:spMkLst>
        </pc:spChg>
        <pc:spChg chg="mod">
          <ac:chgData name="Tyler Tucker" userId="ac03522527ff7bbd" providerId="LiveId" clId="{019FD037-381E-4894-AD20-C19465E6C8C0}" dt="2018-01-29T03:30:10.223" v="853" actId="20577"/>
          <ac:spMkLst>
            <pc:docMk/>
            <pc:sldMk cId="2539716864" sldId="267"/>
            <ac:spMk id="3" creationId="{D88D3DD9-918D-43C4-BFC6-4CD44463C9AF}"/>
          </ac:spMkLst>
        </pc:spChg>
        <pc:spChg chg="add">
          <ac:chgData name="Tyler Tucker" userId="ac03522527ff7bbd" providerId="LiveId" clId="{019FD037-381E-4894-AD20-C19465E6C8C0}" dt="2018-01-29T03:29:21.613" v="818" actId="26606"/>
          <ac:spMkLst>
            <pc:docMk/>
            <pc:sldMk cId="2539716864" sldId="267"/>
            <ac:spMk id="8" creationId="{8CE06232-69FD-453D-8EB2-706087A9021A}"/>
          </ac:spMkLst>
        </pc:spChg>
      </pc:sldChg>
      <pc:sldChg chg="addSp modSp add mod setBg">
        <pc:chgData name="Tyler Tucker" userId="ac03522527ff7bbd" providerId="LiveId" clId="{019FD037-381E-4894-AD20-C19465E6C8C0}" dt="2018-01-29T03:41:07.095" v="1221" actId="20577"/>
        <pc:sldMkLst>
          <pc:docMk/>
          <pc:sldMk cId="262267092" sldId="268"/>
        </pc:sldMkLst>
        <pc:spChg chg="mod">
          <ac:chgData name="Tyler Tucker" userId="ac03522527ff7bbd" providerId="LiveId" clId="{019FD037-381E-4894-AD20-C19465E6C8C0}" dt="2018-01-29T03:36:36.953" v="1149" actId="26606"/>
          <ac:spMkLst>
            <pc:docMk/>
            <pc:sldMk cId="262267092" sldId="268"/>
            <ac:spMk id="2" creationId="{1530E1E8-DFC8-4FAA-A325-9488A850DC51}"/>
          </ac:spMkLst>
        </pc:spChg>
        <pc:spChg chg="mod">
          <ac:chgData name="Tyler Tucker" userId="ac03522527ff7bbd" providerId="LiveId" clId="{019FD037-381E-4894-AD20-C19465E6C8C0}" dt="2018-01-29T03:41:07.095" v="1221" actId="20577"/>
          <ac:spMkLst>
            <pc:docMk/>
            <pc:sldMk cId="262267092" sldId="268"/>
            <ac:spMk id="3" creationId="{3728D50D-CFE4-4DA3-932E-168EE82D618B}"/>
          </ac:spMkLst>
        </pc:spChg>
        <pc:spChg chg="add">
          <ac:chgData name="Tyler Tucker" userId="ac03522527ff7bbd" providerId="LiveId" clId="{019FD037-381E-4894-AD20-C19465E6C8C0}" dt="2018-01-29T03:36:36.953" v="1149" actId="26606"/>
          <ac:spMkLst>
            <pc:docMk/>
            <pc:sldMk cId="262267092" sldId="268"/>
            <ac:spMk id="8" creationId="{8CE06232-69FD-453D-8EB2-706087A9021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58EDD-D3FD-D844-A033-C510B9138D6B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E4E69D-253E-2344-94A6-82E33D5426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42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172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7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59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139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12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40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35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487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88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11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16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EE3D4-BBC0-5341-8FB6-D9F6D1D310A1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4E385-5924-B14A-B143-2ACFDAC551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97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30">
            <a:extLst>
              <a:ext uri="{FF2B5EF4-FFF2-40B4-BE49-F238E27FC236}">
                <a16:creationId xmlns:a16="http://schemas.microsoft.com/office/drawing/2014/main" id="{6FF7D238-526A-410B-ACDC-D110408BFA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986" r="1" b="1"/>
          <a:stretch/>
        </p:blipFill>
        <p:spPr>
          <a:xfrm>
            <a:off x="4818888" y="10"/>
            <a:ext cx="7373112" cy="6857989"/>
          </a:xfrm>
          <a:prstGeom prst="rect">
            <a:avLst/>
          </a:prstGeom>
        </p:spPr>
      </p:pic>
      <p:sp>
        <p:nvSpPr>
          <p:cNvPr id="38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>
                <a:latin typeface="LM Roman 12" panose="00000500000000000000" pitchFamily="50" charset="0"/>
              </a:rPr>
              <a:t>Gatorscribe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867734" y="2850997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>
                <a:latin typeface="LM Roman 12" panose="00000500000000000000" pitchFamily="50" charset="0"/>
              </a:rPr>
              <a:t>A real-time music transcriber</a:t>
            </a:r>
            <a:br>
              <a:rPr lang="en-US" sz="2000" dirty="0">
                <a:latin typeface="LM Roman 12" panose="00000500000000000000" pitchFamily="50" charset="0"/>
              </a:rPr>
            </a:br>
            <a:r>
              <a:rPr lang="en-US" sz="2000" dirty="0">
                <a:latin typeface="LM Roman 12" panose="00000500000000000000" pitchFamily="50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34835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8200" y="695752"/>
            <a:ext cx="10011507" cy="66430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5691" y="1768497"/>
            <a:ext cx="4452815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sz="3200" dirty="0">
                <a:latin typeface="LM Roman 12" panose="00000500000000000000" pitchFamily="50" charset="0"/>
              </a:rPr>
              <a:t>Danny</a:t>
            </a:r>
            <a:endParaRPr lang="en-US" dirty="0">
              <a:latin typeface="LM Roman 12" panose="00000500000000000000" pitchFamily="50" charset="0"/>
            </a:endParaRP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latin typeface="LM Roman 12" panose="00000500000000000000" pitchFamily="50" charset="0"/>
              </a:rPr>
              <a:t>DSP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latin typeface="LM Roman 12" panose="00000500000000000000" pitchFamily="50" charset="0"/>
              </a:rPr>
              <a:t>Pitch Detection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latin typeface="LM Roman 12" panose="00000500000000000000" pitchFamily="50" charset="0"/>
              </a:rPr>
              <a:t>MIDI Transcription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latin typeface="LM Roman 12" panose="00000500000000000000" pitchFamily="50" charset="0"/>
              </a:rPr>
              <a:t>Automation script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latin typeface="LM Roman 12" panose="00000500000000000000" pitchFamily="50" charset="0"/>
              </a:rPr>
              <a:t>Altium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latin typeface="LM Roman 12" panose="00000500000000000000" pitchFamily="50" charset="0"/>
              </a:rPr>
              <a:t>GUI Design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latin typeface="LM Roman 12" panose="00000500000000000000" pitchFamily="50" charset="0"/>
              </a:rPr>
              <a:t>LCD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83539" y="1760898"/>
            <a:ext cx="445281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>
                <a:latin typeface="LM Roman 12" panose="00000500000000000000" pitchFamily="50" charset="0"/>
              </a:rPr>
              <a:t>Tyler</a:t>
            </a:r>
            <a:endParaRPr lang="en-US" dirty="0">
              <a:latin typeface="LM Roman 12" panose="00000500000000000000" pitchFamily="50" charset="0"/>
            </a:endParaRP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 err="1">
                <a:latin typeface="LM Roman 12" panose="00000500000000000000" pitchFamily="50" charset="0"/>
              </a:rPr>
              <a:t>Altium</a:t>
            </a:r>
            <a:endParaRPr lang="en-US" dirty="0">
              <a:latin typeface="LM Roman 12" panose="00000500000000000000" pitchFamily="50" charset="0"/>
            </a:endParaRP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latin typeface="LM Roman 12" panose="00000500000000000000" pitchFamily="50" charset="0"/>
              </a:rPr>
              <a:t>GUI Design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latin typeface="LM Roman 12" panose="00000500000000000000" pitchFamily="50" charset="0"/>
              </a:rPr>
              <a:t>Audio Amplifiers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 err="1">
                <a:latin typeface="LM Roman 12" panose="00000500000000000000" pitchFamily="50" charset="0"/>
              </a:rPr>
              <a:t>Solidworks</a:t>
            </a:r>
            <a:endParaRPr lang="en-US" dirty="0">
              <a:latin typeface="LM Roman 12" panose="00000500000000000000" pitchFamily="50" charset="0"/>
            </a:endParaRP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latin typeface="LM Roman 12" panose="00000500000000000000" pitchFamily="50" charset="0"/>
              </a:rPr>
              <a:t>Foot switches</a:t>
            </a:r>
          </a:p>
          <a:p>
            <a:endParaRPr lang="en-US" dirty="0">
              <a:latin typeface="LM Roman 12" panose="00000500000000000000" pitchFamily="50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25665" y="1555262"/>
            <a:ext cx="18288" cy="5033107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DC6E73F-7D76-45E6-9F4A-B3BA107EF361}"/>
              </a:ext>
            </a:extLst>
          </p:cNvPr>
          <p:cNvSpPr/>
          <p:nvPr/>
        </p:nvSpPr>
        <p:spPr>
          <a:xfrm>
            <a:off x="10392507" y="573912"/>
            <a:ext cx="914400" cy="9144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LM Roman 12" panose="00000500000000000000" pitchFamily="50" charset="0"/>
              </a:rPr>
              <a:t>Responsibilities</a:t>
            </a:r>
          </a:p>
        </p:txBody>
      </p:sp>
      <p:sp>
        <p:nvSpPr>
          <p:cNvPr id="8" name="Circle: Hollow 7">
            <a:extLst>
              <a:ext uri="{FF2B5EF4-FFF2-40B4-BE49-F238E27FC236}">
                <a16:creationId xmlns:a16="http://schemas.microsoft.com/office/drawing/2014/main" id="{F6BEE15A-824A-447F-B156-D41D89D78741}"/>
              </a:ext>
            </a:extLst>
          </p:cNvPr>
          <p:cNvSpPr/>
          <p:nvPr/>
        </p:nvSpPr>
        <p:spPr>
          <a:xfrm>
            <a:off x="10323927" y="503702"/>
            <a:ext cx="1051560" cy="1051560"/>
          </a:xfrm>
          <a:prstGeom prst="donut">
            <a:avLst>
              <a:gd name="adj" fmla="val 404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04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3AF957E-35AF-4658-BD4B-A00F749E8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7835" y="2006601"/>
            <a:ext cx="11213921" cy="39831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1015317-AF74-435A-ABF4-4F3BEE30B750}"/>
              </a:ext>
            </a:extLst>
          </p:cNvPr>
          <p:cNvSpPr/>
          <p:nvPr/>
        </p:nvSpPr>
        <p:spPr>
          <a:xfrm>
            <a:off x="838200" y="681037"/>
            <a:ext cx="10011507" cy="66430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C97263B-9C25-4F6B-A211-ABDEDE18A208}"/>
              </a:ext>
            </a:extLst>
          </p:cNvPr>
          <p:cNvSpPr/>
          <p:nvPr/>
        </p:nvSpPr>
        <p:spPr>
          <a:xfrm>
            <a:off x="10392507" y="559197"/>
            <a:ext cx="914400" cy="9144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947B155-A0D8-477D-A471-09E95DADE736}"/>
              </a:ext>
            </a:extLst>
          </p:cNvPr>
          <p:cNvSpPr txBox="1">
            <a:spLocks/>
          </p:cNvSpPr>
          <p:nvPr/>
        </p:nvSpPr>
        <p:spPr>
          <a:xfrm>
            <a:off x="838200" y="35041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LM Roman 12" panose="00000500000000000000" pitchFamily="50" charset="0"/>
              </a:rPr>
              <a:t>Gantt Chart</a:t>
            </a:r>
          </a:p>
        </p:txBody>
      </p:sp>
      <p:sp>
        <p:nvSpPr>
          <p:cNvPr id="9" name="Circle: Hollow 8">
            <a:extLst>
              <a:ext uri="{FF2B5EF4-FFF2-40B4-BE49-F238E27FC236}">
                <a16:creationId xmlns:a16="http://schemas.microsoft.com/office/drawing/2014/main" id="{04618726-0820-485E-9037-D1DEE993EB05}"/>
              </a:ext>
            </a:extLst>
          </p:cNvPr>
          <p:cNvSpPr/>
          <p:nvPr/>
        </p:nvSpPr>
        <p:spPr>
          <a:xfrm>
            <a:off x="10323927" y="503702"/>
            <a:ext cx="1051560" cy="1051560"/>
          </a:xfrm>
          <a:prstGeom prst="donut">
            <a:avLst>
              <a:gd name="adj" fmla="val 4047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04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E06232-69FD-453D-8EB2-706087A902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LM Roman 12" panose="00000500000000000000" pitchFamily="50" charset="0"/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Showcase successful transcription from different instruments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Demonstrate user interface using touchscreen LCD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Perform automatic file transfer from board to computer through USB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Display and playback transcribed sheet music on computer monitor</a:t>
            </a:r>
          </a:p>
        </p:txBody>
      </p:sp>
    </p:spTree>
    <p:extLst>
      <p:ext uri="{BB962C8B-B14F-4D97-AF65-F5344CB8AC3E}">
        <p14:creationId xmlns:p14="http://schemas.microsoft.com/office/powerpoint/2010/main" val="357365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E06232-69FD-453D-8EB2-706087A902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LM Roman 12" panose="00000500000000000000" pitchFamily="50" charset="0"/>
              </a:rPr>
              <a:t>Stretch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Polyphonic music transcription 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Java application for user interface as opposed to LCD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Harmonizer option</a:t>
            </a:r>
          </a:p>
        </p:txBody>
      </p:sp>
    </p:spTree>
    <p:extLst>
      <p:ext uri="{BB962C8B-B14F-4D97-AF65-F5344CB8AC3E}">
        <p14:creationId xmlns:p14="http://schemas.microsoft.com/office/powerpoint/2010/main" val="1920531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E06232-69FD-453D-8EB2-706087A902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LM Roman 12" panose="00000500000000000000" pitchFamily="50" charset="0"/>
              </a:rPr>
              <a:t>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Robust solution to transcribing a monophonic composition played from any instrument or voice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Designed to be a plug-and-play product for any experience level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Provides customization for song title, key signature, time signature, BPM, and playback instrument</a:t>
            </a:r>
          </a:p>
        </p:txBody>
      </p:sp>
    </p:spTree>
    <p:extLst>
      <p:ext uri="{BB962C8B-B14F-4D97-AF65-F5344CB8AC3E}">
        <p14:creationId xmlns:p14="http://schemas.microsoft.com/office/powerpoint/2010/main" val="1836393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E06232-69FD-453D-8EB2-706087A902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LM Roman 12" panose="00000500000000000000" pitchFamily="50" charset="0"/>
              </a:rPr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Achieve monophonic pitch detection for the fundamental frequency of any instrument or voice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Create a simple user interface using a touch screen LCD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Automatic file transfer of MIDI file generated for display and playback of the transcribed sheet music</a:t>
            </a:r>
          </a:p>
        </p:txBody>
      </p:sp>
    </p:spTree>
    <p:extLst>
      <p:ext uri="{BB962C8B-B14F-4D97-AF65-F5344CB8AC3E}">
        <p14:creationId xmlns:p14="http://schemas.microsoft.com/office/powerpoint/2010/main" val="3734184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E06232-69FD-453D-8EB2-706087A902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6184CE-DF21-427C-8917-1F5268ADF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LM Roman 12" panose="00000500000000000000" pitchFamily="50" charset="0"/>
              </a:rPr>
              <a:t>Processor Decision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CA747-ED7D-4D6F-A5C3-11FF25B8C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ATSAMV71Q21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M Roman 12" panose="00000500000000000000" pitchFamily="50" charset="0"/>
              </a:rPr>
              <a:t>ARM Cortex M7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Speed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LM Roman 12" panose="00000500000000000000" pitchFamily="50" charset="0"/>
              </a:rPr>
              <a:t>300 MHz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Communication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LM Roman 12" panose="00000500000000000000" pitchFamily="50" charset="0"/>
              </a:rPr>
              <a:t>SPI, TWI, EBI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Rapid Development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LM Roman 12" panose="00000500000000000000" pitchFamily="50" charset="0"/>
              </a:rPr>
              <a:t>Xplained Kit</a:t>
            </a:r>
          </a:p>
          <a:p>
            <a:pPr lvl="1">
              <a:buSzPct val="75000"/>
              <a:buFont typeface="LM Roman 12" panose="00000500000000000000" pitchFamily="50" charset="0"/>
              <a:buChar char="⚭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LM Roman 12" panose="00000500000000000000" pitchFamily="50" charset="0"/>
              </a:rPr>
              <a:t>Onboard codec</a:t>
            </a:r>
          </a:p>
          <a:p>
            <a:pPr lvl="1">
              <a:buSzPct val="75000"/>
              <a:buFont typeface="LM Roman 12" panose="00000500000000000000" pitchFamily="50" charset="0"/>
              <a:buChar char="⚭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LM Roman 12" panose="00000500000000000000" pitchFamily="50" charset="0"/>
              </a:rPr>
              <a:t>Audio I/O</a:t>
            </a:r>
          </a:p>
          <a:p>
            <a:pPr lvl="1">
              <a:buSzPct val="75000"/>
              <a:buFont typeface="LM Roman 12" panose="00000500000000000000" pitchFamily="50" charset="0"/>
              <a:buChar char="⚭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LM Roman 12" panose="00000500000000000000" pitchFamily="50" charset="0"/>
              </a:rPr>
              <a:t>Micro-USB</a:t>
            </a:r>
          </a:p>
          <a:p>
            <a:pPr lvl="1">
              <a:buSzPct val="75000"/>
              <a:buFont typeface="LM Roman 12" panose="00000500000000000000" pitchFamily="50" charset="0"/>
              <a:buChar char="⚭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LM Roman 12" panose="00000500000000000000" pitchFamily="50" charset="0"/>
              </a:rPr>
              <a:t>LCD header</a:t>
            </a:r>
          </a:p>
          <a:p>
            <a:pPr lvl="1">
              <a:buSzPct val="75000"/>
              <a:buFont typeface="LM Roman 12" panose="00000500000000000000" pitchFamily="50" charset="0"/>
              <a:buChar char="⚭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LM Roman 12" panose="00000500000000000000" pitchFamily="50" charset="0"/>
              </a:rPr>
              <a:t>Example Code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  <a:latin typeface="LM Roman 12" panose="00000500000000000000" pitchFamily="50" charset="0"/>
              </a:rPr>
              <a:t>Familiarity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LM Roman 12" panose="00000500000000000000" pitchFamily="50" charset="0"/>
              </a:rPr>
              <a:t>Atmel Studio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8647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844" y="1129859"/>
            <a:ext cx="8378581" cy="49384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chemeClr val="bg1"/>
                </a:solidFill>
                <a:latin typeface="LM Roman 12" panose="00000500000000000000" pitchFamily="50" charset="0"/>
              </a:rPr>
              <a:t>Block Diagram</a:t>
            </a:r>
          </a:p>
        </p:txBody>
      </p:sp>
    </p:spTree>
    <p:extLst>
      <p:ext uri="{BB962C8B-B14F-4D97-AF65-F5344CB8AC3E}">
        <p14:creationId xmlns:p14="http://schemas.microsoft.com/office/powerpoint/2010/main" val="3870206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762" y="1126836"/>
            <a:ext cx="3556874" cy="2371249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347" y="1123185"/>
            <a:ext cx="3562350" cy="2374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882" y="1123185"/>
            <a:ext cx="3556874" cy="23712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1" y="3823335"/>
            <a:ext cx="3549015" cy="23660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347" y="3823335"/>
            <a:ext cx="3562350" cy="2374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406" y="3823335"/>
            <a:ext cx="3562350" cy="2374900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07722" y="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LM Roman 12" panose="00000500000000000000" pitchFamily="50" charset="0"/>
              </a:rPr>
              <a:t>User Interface</a:t>
            </a:r>
          </a:p>
        </p:txBody>
      </p:sp>
    </p:spTree>
    <p:extLst>
      <p:ext uri="{BB962C8B-B14F-4D97-AF65-F5344CB8AC3E}">
        <p14:creationId xmlns:p14="http://schemas.microsoft.com/office/powerpoint/2010/main" val="748154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13044" y="686852"/>
            <a:ext cx="7958520" cy="569034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kern="1200" dirty="0">
                <a:solidFill>
                  <a:schemeClr val="bg1"/>
                </a:solidFill>
                <a:latin typeface="LM Roman 12" panose="00000500000000000000" pitchFamily="50" charset="0"/>
                <a:ea typeface="+mj-ea"/>
                <a:cs typeface="+mj-cs"/>
              </a:rPr>
              <a:t>Flowchart</a:t>
            </a:r>
          </a:p>
        </p:txBody>
      </p:sp>
    </p:spTree>
    <p:extLst>
      <p:ext uri="{BB962C8B-B14F-4D97-AF65-F5344CB8AC3E}">
        <p14:creationId xmlns:p14="http://schemas.microsoft.com/office/powerpoint/2010/main" val="858986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E06232-69FD-453D-8EB2-706087A902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0E1E8-DFC8-4FAA-A325-9488A850D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/>
              <a:t>YIN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8D50D-CFE4-4DA3-932E-168EE82D6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</a:rPr>
              <a:t>Pitch detection determines the fundamental frequency of the signal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</a:rPr>
              <a:t>Computation complexity in time domain is O(N</a:t>
            </a:r>
            <a:r>
              <a:rPr lang="en-US" sz="2400" baseline="30000" dirty="0">
                <a:solidFill>
                  <a:schemeClr val="bg1"/>
                </a:solidFill>
              </a:rPr>
              <a:t>2</a:t>
            </a:r>
            <a:r>
              <a:rPr lang="en-US" sz="2400" dirty="0">
                <a:solidFill>
                  <a:schemeClr val="bg1"/>
                </a:solidFill>
              </a:rPr>
              <a:t>), so we use a Fourier transform to perform the algorithm on the autocorrelation, achieving O(3*N*log</a:t>
            </a:r>
            <a:r>
              <a:rPr lang="en-US" sz="2400" baseline="-25000" dirty="0">
                <a:solidFill>
                  <a:schemeClr val="bg1"/>
                </a:solidFill>
              </a:rPr>
              <a:t>2</a:t>
            </a:r>
            <a:r>
              <a:rPr lang="en-US" sz="2400" dirty="0">
                <a:solidFill>
                  <a:schemeClr val="bg1"/>
                </a:solidFill>
              </a:rPr>
              <a:t>(N))</a:t>
            </a:r>
          </a:p>
        </p:txBody>
      </p:sp>
    </p:spTree>
    <p:extLst>
      <p:ext uri="{BB962C8B-B14F-4D97-AF65-F5344CB8AC3E}">
        <p14:creationId xmlns:p14="http://schemas.microsoft.com/office/powerpoint/2010/main" val="262267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E06232-69FD-453D-8EB2-706087A902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D4AE95-CDB5-4DF7-98E0-D2EC1661C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45736"/>
            <a:ext cx="3698803" cy="1366528"/>
          </a:xfrm>
          <a:solidFill>
            <a:schemeClr val="bg1">
              <a:alpha val="50000"/>
            </a:schemeClr>
          </a:solidFill>
          <a:ln w="25400" cap="sq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200"/>
              <a:t>MIDI File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D3DD9-918D-43C4-BFC6-4CD44463C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</a:rPr>
              <a:t>Log of MIDI events recorded</a:t>
            </a:r>
          </a:p>
          <a:p>
            <a:pPr lvl="1"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solidFill>
                  <a:schemeClr val="bg1"/>
                </a:solidFill>
              </a:rPr>
              <a:t>Pitch</a:t>
            </a:r>
          </a:p>
          <a:p>
            <a:pPr lvl="1"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solidFill>
                  <a:schemeClr val="bg1"/>
                </a:solidFill>
              </a:rPr>
              <a:t>Velocity</a:t>
            </a:r>
          </a:p>
          <a:p>
            <a:pPr lvl="1">
              <a:buSzPct val="75000"/>
              <a:buFont typeface="LM Roman 12" panose="00000500000000000000" pitchFamily="50" charset="0"/>
              <a:buChar char="⚭"/>
            </a:pPr>
            <a:r>
              <a:rPr lang="en-US" dirty="0">
                <a:solidFill>
                  <a:schemeClr val="bg1"/>
                </a:solidFill>
              </a:rPr>
              <a:t>Rhythm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</a:rPr>
              <a:t>External PC runs Python script which waits to receive data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</a:rPr>
              <a:t>Standard MIDI track file sent to external PC through UART</a:t>
            </a:r>
          </a:p>
          <a:p>
            <a:pPr>
              <a:buSzPct val="75000"/>
              <a:buFont typeface="LM Roman 12" panose="00000500000000000000" pitchFamily="50" charset="0"/>
              <a:buChar char="⚭"/>
            </a:pPr>
            <a:r>
              <a:rPr lang="en-US" sz="2400" dirty="0">
                <a:solidFill>
                  <a:schemeClr val="bg1"/>
                </a:solidFill>
              </a:rPr>
              <a:t>Python script formats and saves MIDI file</a:t>
            </a:r>
          </a:p>
        </p:txBody>
      </p:sp>
    </p:spTree>
    <p:extLst>
      <p:ext uri="{BB962C8B-B14F-4D97-AF65-F5344CB8AC3E}">
        <p14:creationId xmlns:p14="http://schemas.microsoft.com/office/powerpoint/2010/main" val="2539716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280</Words>
  <Application>Microsoft Office PowerPoint</Application>
  <PresentationFormat>Widescreen</PresentationFormat>
  <Paragraphs>60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LM Roman 12</vt:lpstr>
      <vt:lpstr>Office Theme</vt:lpstr>
      <vt:lpstr>Gatorscribe</vt:lpstr>
      <vt:lpstr>Idea</vt:lpstr>
      <vt:lpstr>Goals</vt:lpstr>
      <vt:lpstr>Processor Decision</vt:lpstr>
      <vt:lpstr>Block Diagram</vt:lpstr>
      <vt:lpstr>User Interface</vt:lpstr>
      <vt:lpstr>PowerPoint Presentation</vt:lpstr>
      <vt:lpstr>YIN Algorithm</vt:lpstr>
      <vt:lpstr>MIDI File Creation</vt:lpstr>
      <vt:lpstr>Responsibilities</vt:lpstr>
      <vt:lpstr>PowerPoint Presentation</vt:lpstr>
      <vt:lpstr>Demo</vt:lpstr>
      <vt:lpstr>Stretch 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Sribes </dc:title>
  <dc:creator>Gonzalez,Daniel D</dc:creator>
  <cp:lastModifiedBy>Tyler Tucker</cp:lastModifiedBy>
  <cp:revision>10</cp:revision>
  <dcterms:created xsi:type="dcterms:W3CDTF">2018-01-21T20:57:58Z</dcterms:created>
  <dcterms:modified xsi:type="dcterms:W3CDTF">2018-01-29T03:44:11Z</dcterms:modified>
</cp:coreProperties>
</file>

<file path=docProps/thumbnail.jpeg>
</file>